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9" r:id="rId1"/>
    <p:sldMasterId id="2147484502" r:id="rId2"/>
  </p:sldMasterIdLst>
  <p:sldIdLst>
    <p:sldId id="256" r:id="rId3"/>
    <p:sldId id="366" r:id="rId4"/>
    <p:sldId id="336" r:id="rId5"/>
    <p:sldId id="331" r:id="rId6"/>
    <p:sldId id="332" r:id="rId7"/>
    <p:sldId id="333" r:id="rId8"/>
    <p:sldId id="334" r:id="rId9"/>
    <p:sldId id="335" r:id="rId10"/>
    <p:sldId id="338" r:id="rId11"/>
    <p:sldId id="380" r:id="rId12"/>
    <p:sldId id="379" r:id="rId13"/>
    <p:sldId id="378" r:id="rId14"/>
    <p:sldId id="364" r:id="rId15"/>
    <p:sldId id="388" r:id="rId16"/>
    <p:sldId id="260" r:id="rId17"/>
    <p:sldId id="341" r:id="rId18"/>
    <p:sldId id="342" r:id="rId19"/>
    <p:sldId id="343" r:id="rId20"/>
    <p:sldId id="304" r:id="rId21"/>
    <p:sldId id="315" r:id="rId22"/>
    <p:sldId id="408" r:id="rId23"/>
    <p:sldId id="263" r:id="rId24"/>
    <p:sldId id="361" r:id="rId25"/>
    <p:sldId id="358" r:id="rId26"/>
    <p:sldId id="410" r:id="rId27"/>
    <p:sldId id="413" r:id="rId28"/>
    <p:sldId id="418" r:id="rId29"/>
    <p:sldId id="417" r:id="rId30"/>
    <p:sldId id="411" r:id="rId31"/>
    <p:sldId id="414" r:id="rId32"/>
    <p:sldId id="419" r:id="rId33"/>
    <p:sldId id="420" r:id="rId34"/>
    <p:sldId id="360" r:id="rId35"/>
    <p:sldId id="416" r:id="rId36"/>
    <p:sldId id="412" r:id="rId37"/>
    <p:sldId id="421" r:id="rId38"/>
    <p:sldId id="422" r:id="rId39"/>
    <p:sldId id="423" r:id="rId40"/>
    <p:sldId id="424" r:id="rId41"/>
    <p:sldId id="425" r:id="rId42"/>
    <p:sldId id="278" r:id="rId43"/>
    <p:sldId id="372" r:id="rId44"/>
    <p:sldId id="318" r:id="rId45"/>
    <p:sldId id="407" r:id="rId46"/>
    <p:sldId id="383" r:id="rId47"/>
    <p:sldId id="385" r:id="rId48"/>
    <p:sldId id="386" r:id="rId49"/>
    <p:sldId id="351" r:id="rId50"/>
    <p:sldId id="377" r:id="rId51"/>
    <p:sldId id="356" r:id="rId52"/>
    <p:sldId id="392" r:id="rId53"/>
    <p:sldId id="373" r:id="rId54"/>
    <p:sldId id="389" r:id="rId55"/>
    <p:sldId id="374" r:id="rId56"/>
    <p:sldId id="390" r:id="rId57"/>
    <p:sldId id="375" r:id="rId58"/>
    <p:sldId id="391" r:id="rId59"/>
    <p:sldId id="397" r:id="rId60"/>
    <p:sldId id="396" r:id="rId61"/>
    <p:sldId id="381" r:id="rId62"/>
    <p:sldId id="382" r:id="rId63"/>
    <p:sldId id="426" r:id="rId64"/>
    <p:sldId id="399" r:id="rId65"/>
    <p:sldId id="387" r:id="rId66"/>
    <p:sldId id="400" r:id="rId67"/>
    <p:sldId id="401" r:id="rId68"/>
    <p:sldId id="402" r:id="rId69"/>
    <p:sldId id="403" r:id="rId70"/>
    <p:sldId id="405" r:id="rId71"/>
    <p:sldId id="404" r:id="rId72"/>
    <p:sldId id="406" r:id="rId73"/>
    <p:sldId id="394" r:id="rId74"/>
    <p:sldId id="393" r:id="rId75"/>
    <p:sldId id="398" r:id="rId76"/>
    <p:sldId id="266" r:id="rId7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4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2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4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4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8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8.wmf"/><Relationship Id="rId1" Type="http://schemas.openxmlformats.org/officeDocument/2006/relationships/image" Target="../media/image9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1BB826F-0A85-47EC-9523-FB335FDEDD49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7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6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7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Triaxial.ipynb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8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9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9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96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97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9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9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1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91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727806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Departamento de Geofísica</a:t>
            </a:r>
            <a:endParaRPr lang="pt-BR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41146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6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27545"/>
              </p:ext>
            </p:extLst>
          </p:nvPr>
        </p:nvGraphicFramePr>
        <p:xfrm>
          <a:off x="5414963" y="2454275"/>
          <a:ext cx="20097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7" name="Equação" r:id="rId6" imgW="711000" imgH="228600" progId="Equation.3">
                  <p:embed/>
                </p:oleObj>
              </mc:Choice>
              <mc:Fallback>
                <p:oleObj name="Equação" r:id="rId6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4963" y="2454275"/>
                        <a:ext cx="2009775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32" y="3530088"/>
            <a:ext cx="2695575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331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55906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114432"/>
              </p:ext>
            </p:extLst>
          </p:nvPr>
        </p:nvGraphicFramePr>
        <p:xfrm>
          <a:off x="4732338" y="2454275"/>
          <a:ext cx="3375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1" name="Equação" r:id="rId6" imgW="1193760" imgH="228600" progId="Equation.3">
                  <p:embed/>
                </p:oleObj>
              </mc:Choice>
              <mc:Fallback>
                <p:oleObj name="Equação" r:id="rId6" imgW="11937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2338" y="2454275"/>
                        <a:ext cx="3375025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68" y="3319794"/>
            <a:ext cx="4430764" cy="2215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814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619418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4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335777"/>
              </p:ext>
            </p:extLst>
          </p:nvPr>
        </p:nvGraphicFramePr>
        <p:xfrm>
          <a:off x="4051300" y="2454275"/>
          <a:ext cx="47386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5" name="Equação" r:id="rId6" imgW="1676160" imgH="228600" progId="Equation.3">
                  <p:embed/>
                </p:oleObj>
              </mc:Choice>
              <mc:Fallback>
                <p:oleObj name="Equação" r:id="rId6" imgW="1676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2454275"/>
                        <a:ext cx="4738688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33" y="3342059"/>
            <a:ext cx="2696918" cy="2522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0129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forma.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forma.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 :</a:t>
            </a:r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1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2"/>
            <a:ext cx="3991103" cy="3133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151003" y="3351227"/>
            <a:ext cx="2851159" cy="1865654"/>
            <a:chOff x="4000389" y="4347061"/>
            <a:chExt cx="3033031" cy="1989054"/>
          </a:xfrm>
        </p:grpSpPr>
        <p:grpSp>
          <p:nvGrpSpPr>
            <p:cNvPr id="32" name="Grupo 3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36" name="Grupo 35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40" name="Elipse 39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Elipse 40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2" name="Conector de seta reta 41"/>
                <p:cNvCxnSpPr>
                  <a:endCxn id="40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de seta reta 42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de seta reta 43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Conector de seta reta 36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de seta reta 37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3" name="Objeto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295268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06" name="Equação" r:id="rId3" imgW="164880" imgH="241200" progId="Equation.3">
                    <p:embed/>
                  </p:oleObj>
                </mc:Choice>
                <mc:Fallback>
                  <p:oleObj name="Equação" r:id="rId3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to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480378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07" name="Equação" r:id="rId5" imgW="152280" imgH="241200" progId="Equation.3">
                    <p:embed/>
                  </p:oleObj>
                </mc:Choice>
                <mc:Fallback>
                  <p:oleObj name="Equação" r:id="rId5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to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250849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08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Grupo 44"/>
          <p:cNvGrpSpPr/>
          <p:nvPr/>
        </p:nvGrpSpPr>
        <p:grpSpPr>
          <a:xfrm>
            <a:off x="3176681" y="3520600"/>
            <a:ext cx="2851159" cy="1652976"/>
            <a:chOff x="4053423" y="4561573"/>
            <a:chExt cx="3033031" cy="1762309"/>
          </a:xfrm>
        </p:grpSpPr>
        <p:grpSp>
          <p:nvGrpSpPr>
            <p:cNvPr id="46" name="Grupo 45"/>
            <p:cNvGrpSpPr/>
            <p:nvPr/>
          </p:nvGrpSpPr>
          <p:grpSpPr>
            <a:xfrm>
              <a:off x="4053423" y="4561573"/>
              <a:ext cx="3033031" cy="1762309"/>
              <a:chOff x="4053423" y="4561573"/>
              <a:chExt cx="3033031" cy="1762309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4053423" y="4561573"/>
                <a:ext cx="3033031" cy="1762309"/>
                <a:chOff x="1140436" y="4635227"/>
                <a:chExt cx="3033031" cy="1762309"/>
              </a:xfrm>
            </p:grpSpPr>
            <p:sp>
              <p:nvSpPr>
                <p:cNvPr id="54" name="Elipse 53"/>
                <p:cNvSpPr/>
                <p:nvPr/>
              </p:nvSpPr>
              <p:spPr>
                <a:xfrm rot="20044804">
                  <a:off x="1140436" y="4697167"/>
                  <a:ext cx="3033031" cy="1700369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Elipse 54"/>
                <p:cNvSpPr/>
                <p:nvPr/>
              </p:nvSpPr>
              <p:spPr>
                <a:xfrm rot="20196374">
                  <a:off x="1978898" y="4635227"/>
                  <a:ext cx="1576122" cy="170946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56" name="Conector de seta reta 5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de seta reta 56"/>
                <p:cNvCxnSpPr/>
                <p:nvPr/>
              </p:nvCxnSpPr>
              <p:spPr>
                <a:xfrm>
                  <a:off x="2590469" y="5573228"/>
                  <a:ext cx="799116" cy="47284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de seta reta 5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ector de seta reta 5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>
                <a:off x="5503456" y="5460211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 flipV="1">
                <a:off x="4904553" y="5119187"/>
                <a:ext cx="609244" cy="3851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to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3644279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09" name="Equação" r:id="rId9" imgW="164880" imgH="241200" progId="Equation.3">
                    <p:embed/>
                  </p:oleObj>
                </mc:Choice>
                <mc:Fallback>
                  <p:oleObj name="Equação" r:id="rId9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to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021464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0" name="Equação" r:id="rId11" imgW="152280" imgH="241200" progId="Equation.3">
                    <p:embed/>
                  </p:oleObj>
                </mc:Choice>
                <mc:Fallback>
                  <p:oleObj name="Equação" r:id="rId1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" name="Objeto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091406"/>
              </p:ext>
            </p:extLst>
          </p:nvPr>
        </p:nvGraphicFramePr>
        <p:xfrm>
          <a:off x="4549775" y="3700463"/>
          <a:ext cx="3190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1" name="Equação" r:id="rId13" imgW="152280" imgH="241200" progId="Equation.3">
                  <p:embed/>
                </p:oleObj>
              </mc:Choice>
              <mc:Fallback>
                <p:oleObj name="Equação" r:id="rId13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49775" y="3700463"/>
                        <a:ext cx="3190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" name="Grupo 90"/>
          <p:cNvGrpSpPr/>
          <p:nvPr/>
        </p:nvGrpSpPr>
        <p:grpSpPr>
          <a:xfrm>
            <a:off x="6176904" y="3226095"/>
            <a:ext cx="2545522" cy="2367228"/>
            <a:chOff x="4167114" y="4354100"/>
            <a:chExt cx="3033031" cy="2714097"/>
          </a:xfrm>
        </p:grpSpPr>
        <p:grpSp>
          <p:nvGrpSpPr>
            <p:cNvPr id="92" name="Grupo 91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96" name="Grupo 95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100" name="Elipse 99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Elipse 100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02" name="Conector de seta reta 101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de seta reta 102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ector de seta reta 103"/>
                <p:cNvCxnSpPr>
                  <a:endCxn id="101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Conector de seta reta 96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de seta reta 97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de seta reta 98"/>
              <p:cNvCxnSpPr>
                <a:endCxn id="101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93" name="Objeto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5903560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2" name="Equação" r:id="rId15" imgW="164880" imgH="241200" progId="Equation.3">
                    <p:embed/>
                  </p:oleObj>
                </mc:Choice>
                <mc:Fallback>
                  <p:oleObj name="Equação" r:id="rId1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to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1213664"/>
                </p:ext>
              </p:extLst>
            </p:nvPr>
          </p:nvGraphicFramePr>
          <p:xfrm>
            <a:off x="6502026" y="5165829"/>
            <a:ext cx="340476" cy="538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3" name="Equação" r:id="rId17" imgW="152280" imgH="241200" progId="Equation.3">
                    <p:embed/>
                  </p:oleObj>
                </mc:Choice>
                <mc:Fallback>
                  <p:oleObj name="Equação" r:id="rId1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502026" y="5165829"/>
                          <a:ext cx="340476" cy="5387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9" name="Objeto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82993"/>
              </p:ext>
            </p:extLst>
          </p:nvPr>
        </p:nvGraphicFramePr>
        <p:xfrm>
          <a:off x="7751958" y="4774460"/>
          <a:ext cx="2857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4" name="Equação" r:id="rId19" imgW="152280" imgH="241200" progId="Equation.3">
                  <p:embed/>
                </p:oleObj>
              </mc:Choice>
              <mc:Fallback>
                <p:oleObj name="Equação" r:id="rId19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51958" y="4774460"/>
                        <a:ext cx="2857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CaixaDeTexto 128"/>
          <p:cNvSpPr txBox="1"/>
          <p:nvPr/>
        </p:nvSpPr>
        <p:spPr>
          <a:xfrm>
            <a:off x="943400" y="1917510"/>
            <a:ext cx="1630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</a:p>
        </p:txBody>
      </p:sp>
      <p:sp>
        <p:nvSpPr>
          <p:cNvPr id="130" name="CaixaDeTexto 129"/>
          <p:cNvSpPr txBox="1"/>
          <p:nvPr/>
        </p:nvSpPr>
        <p:spPr>
          <a:xfrm>
            <a:off x="3843078" y="196300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Prolato</a:t>
            </a:r>
          </a:p>
        </p:txBody>
      </p:sp>
      <p:sp>
        <p:nvSpPr>
          <p:cNvPr id="131" name="CaixaDeTexto 130"/>
          <p:cNvSpPr txBox="1"/>
          <p:nvPr/>
        </p:nvSpPr>
        <p:spPr>
          <a:xfrm>
            <a:off x="6713717" y="1981199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Oblato</a:t>
            </a:r>
          </a:p>
        </p:txBody>
      </p:sp>
    </p:spTree>
    <p:extLst>
      <p:ext uri="{BB962C8B-B14F-4D97-AF65-F5344CB8AC3E}">
        <p14:creationId xmlns:p14="http://schemas.microsoft.com/office/powerpoint/2010/main" val="42666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14652" y="2171331"/>
            <a:ext cx="4566352" cy="2988000"/>
            <a:chOff x="3263892" y="2954152"/>
            <a:chExt cx="4566352" cy="2988000"/>
          </a:xfrm>
        </p:grpSpPr>
        <p:grpSp>
          <p:nvGrpSpPr>
            <p:cNvPr id="10" name="Grupo 9"/>
            <p:cNvGrpSpPr>
              <a:grpSpLocks noChangeAspect="1"/>
            </p:cNvGrpSpPr>
            <p:nvPr/>
          </p:nvGrpSpPr>
          <p:grpSpPr>
            <a:xfrm>
              <a:off x="3263892" y="2954152"/>
              <a:ext cx="4566352" cy="2988000"/>
              <a:chOff x="4000389" y="4347061"/>
              <a:chExt cx="3033031" cy="198905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9" name="Grupo 18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3" name="Elipse 22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Elipse 23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5" name="Conector de seta reta 24"/>
                  <p:cNvCxnSpPr>
                    <a:endCxn id="23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ector de seta reta 25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de seta reta 26"/>
                  <p:cNvCxnSpPr/>
                  <p:nvPr/>
                </p:nvCxnSpPr>
                <p:spPr>
                  <a:xfrm flipV="1">
                    <a:off x="2512864" y="4446413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Conector de seta reta 19"/>
                <p:cNvCxnSpPr/>
                <p:nvPr/>
              </p:nvCxnSpPr>
              <p:spPr>
                <a:xfrm flipH="1">
                  <a:off x="4235480" y="5459433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de seta reta 20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de seta reta 21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004646"/>
                  </p:ext>
                </p:extLst>
              </p:nvPr>
            </p:nvGraphicFramePr>
            <p:xfrm>
              <a:off x="5690681" y="5219653"/>
              <a:ext cx="214330" cy="303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0" name="Equação" r:id="rId3" imgW="152280" imgH="215640" progId="Equation.3">
                      <p:embed/>
                    </p:oleObj>
                  </mc:Choice>
                  <mc:Fallback>
                    <p:oleObj name="Equação" r:id="rId3" imgW="152280" imgH="2156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690681" y="5219653"/>
                            <a:ext cx="214330" cy="303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to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468266"/>
                  </p:ext>
                </p:extLst>
              </p:nvPr>
            </p:nvGraphicFramePr>
            <p:xfrm>
              <a:off x="5422022" y="4951998"/>
              <a:ext cx="241271" cy="3159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1" name="Equação" r:id="rId5" imgW="164880" imgH="215640" progId="Equation.3">
                      <p:embed/>
                    </p:oleObj>
                  </mc:Choice>
                  <mc:Fallback>
                    <p:oleObj name="Equação" r:id="rId5" imgW="164880" imgH="2156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422022" y="4951998"/>
                            <a:ext cx="241271" cy="3159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to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6916252"/>
                  </p:ext>
                </p:extLst>
              </p:nvPr>
            </p:nvGraphicFramePr>
            <p:xfrm>
              <a:off x="5466068" y="5499685"/>
              <a:ext cx="243722" cy="337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2" name="Equação" r:id="rId7" imgW="164880" imgH="228600" progId="Equation.3">
                      <p:embed/>
                    </p:oleObj>
                  </mc:Choice>
                  <mc:Fallback>
                    <p:oleObj name="Equação" r:id="rId7" imgW="164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66068" y="5499685"/>
                            <a:ext cx="243722" cy="33728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" name="Conector de seta reta 10"/>
            <p:cNvCxnSpPr/>
            <p:nvPr/>
          </p:nvCxnSpPr>
          <p:spPr>
            <a:xfrm flipV="1">
              <a:off x="5423595" y="4234735"/>
              <a:ext cx="0" cy="41545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 flipV="1">
              <a:off x="5416833" y="4398013"/>
              <a:ext cx="436961" cy="24465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>
              <a:off x="5407269" y="4625383"/>
              <a:ext cx="381217" cy="22737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Objeto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104201"/>
              </p:ext>
            </p:extLst>
          </p:nvPr>
        </p:nvGraphicFramePr>
        <p:xfrm>
          <a:off x="6081713" y="2822575"/>
          <a:ext cx="355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3" name="Equação" r:id="rId9" imgW="164880" imgH="241200" progId="Equation.3">
                  <p:embed/>
                </p:oleObj>
              </mc:Choice>
              <mc:Fallback>
                <p:oleObj name="Equação" r:id="rId9" imgW="164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1713" y="2822575"/>
                        <a:ext cx="3556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to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68458"/>
              </p:ext>
            </p:extLst>
          </p:nvPr>
        </p:nvGraphicFramePr>
        <p:xfrm>
          <a:off x="4279900" y="2349500"/>
          <a:ext cx="3190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4" name="Equação" r:id="rId11" imgW="152280" imgH="241200" progId="Equation.3">
                  <p:embed/>
                </p:oleObj>
              </mc:Choice>
              <mc:Fallback>
                <p:oleObj name="Equação" r:id="rId11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79900" y="2349500"/>
                        <a:ext cx="3190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o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771071"/>
              </p:ext>
            </p:extLst>
          </p:nvPr>
        </p:nvGraphicFramePr>
        <p:xfrm>
          <a:off x="5078413" y="4298950"/>
          <a:ext cx="3524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5" name="Equação" r:id="rId13" imgW="152280" imgH="241200" progId="Equation.3">
                  <p:embed/>
                </p:oleObj>
              </mc:Choice>
              <mc:Fallback>
                <p:oleObj name="Equação" r:id="rId13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78413" y="4298950"/>
                        <a:ext cx="352425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28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119278"/>
            <a:ext cx="8768768" cy="3235584"/>
            <a:chOff x="446565" y="1434903"/>
            <a:chExt cx="9513290" cy="2470478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2404" y="2703584"/>
              <a:ext cx="2060021" cy="958240"/>
              <a:chOff x="4497020" y="4549930"/>
              <a:chExt cx="4178272" cy="1777588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549930"/>
                <a:ext cx="4178272" cy="1777588"/>
                <a:chOff x="1584033" y="4623584"/>
                <a:chExt cx="4178272" cy="1777588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Elipse 21"/>
                <p:cNvSpPr/>
                <p:nvPr/>
              </p:nvSpPr>
              <p:spPr>
                <a:xfrm rot="20468961">
                  <a:off x="2970350" y="4623584"/>
                  <a:ext cx="1874764" cy="1618141"/>
                </a:xfrm>
                <a:custGeom>
                  <a:avLst/>
                  <a:gdLst>
                    <a:gd name="connsiteX0" fmla="*/ 0 w 1599164"/>
                    <a:gd name="connsiteY0" fmla="*/ 1025921 h 2051842"/>
                    <a:gd name="connsiteX1" fmla="*/ 799582 w 1599164"/>
                    <a:gd name="connsiteY1" fmla="*/ 0 h 2051842"/>
                    <a:gd name="connsiteX2" fmla="*/ 1599164 w 1599164"/>
                    <a:gd name="connsiteY2" fmla="*/ 1025921 h 2051842"/>
                    <a:gd name="connsiteX3" fmla="*/ 799582 w 1599164"/>
                    <a:gd name="connsiteY3" fmla="*/ 2051842 h 2051842"/>
                    <a:gd name="connsiteX4" fmla="*/ 0 w 1599164"/>
                    <a:gd name="connsiteY4" fmla="*/ 1025921 h 2051842"/>
                    <a:gd name="connsiteX0" fmla="*/ 3231 w 1602395"/>
                    <a:gd name="connsiteY0" fmla="*/ 1025921 h 1968176"/>
                    <a:gd name="connsiteX1" fmla="*/ 802813 w 1602395"/>
                    <a:gd name="connsiteY1" fmla="*/ 0 h 1968176"/>
                    <a:gd name="connsiteX2" fmla="*/ 1602395 w 1602395"/>
                    <a:gd name="connsiteY2" fmla="*/ 1025921 h 1968176"/>
                    <a:gd name="connsiteX3" fmla="*/ 1063526 w 1602395"/>
                    <a:gd name="connsiteY3" fmla="*/ 1968176 h 1968176"/>
                    <a:gd name="connsiteX4" fmla="*/ 3231 w 1602395"/>
                    <a:gd name="connsiteY4" fmla="*/ 1025921 h 1968176"/>
                    <a:gd name="connsiteX0" fmla="*/ 3237 w 1395933"/>
                    <a:gd name="connsiteY0" fmla="*/ 502651 h 1998304"/>
                    <a:gd name="connsiteX1" fmla="*/ 596351 w 1395933"/>
                    <a:gd name="connsiteY1" fmla="*/ 18866 h 1998304"/>
                    <a:gd name="connsiteX2" fmla="*/ 1395933 w 1395933"/>
                    <a:gd name="connsiteY2" fmla="*/ 1044787 h 1998304"/>
                    <a:gd name="connsiteX3" fmla="*/ 857064 w 1395933"/>
                    <a:gd name="connsiteY3" fmla="*/ 1987042 h 1998304"/>
                    <a:gd name="connsiteX4" fmla="*/ 3237 w 1395933"/>
                    <a:gd name="connsiteY4" fmla="*/ 502651 h 1998304"/>
                    <a:gd name="connsiteX0" fmla="*/ 7217 w 1399913"/>
                    <a:gd name="connsiteY0" fmla="*/ 502241 h 1950414"/>
                    <a:gd name="connsiteX1" fmla="*/ 600331 w 1399913"/>
                    <a:gd name="connsiteY1" fmla="*/ 18456 h 1950414"/>
                    <a:gd name="connsiteX2" fmla="*/ 1399913 w 1399913"/>
                    <a:gd name="connsiteY2" fmla="*/ 1044377 h 1950414"/>
                    <a:gd name="connsiteX3" fmla="*/ 1008334 w 1399913"/>
                    <a:gd name="connsiteY3" fmla="*/ 1938092 h 1950414"/>
                    <a:gd name="connsiteX4" fmla="*/ 7217 w 1399913"/>
                    <a:gd name="connsiteY4" fmla="*/ 502241 h 1950414"/>
                    <a:gd name="connsiteX0" fmla="*/ 5787 w 1541918"/>
                    <a:gd name="connsiteY0" fmla="*/ 423926 h 1965778"/>
                    <a:gd name="connsiteX1" fmla="*/ 742336 w 1541918"/>
                    <a:gd name="connsiteY1" fmla="*/ 30257 h 1965778"/>
                    <a:gd name="connsiteX2" fmla="*/ 1541918 w 1541918"/>
                    <a:gd name="connsiteY2" fmla="*/ 1056178 h 1965778"/>
                    <a:gd name="connsiteX3" fmla="*/ 1150339 w 1541918"/>
                    <a:gd name="connsiteY3" fmla="*/ 1949893 h 1965778"/>
                    <a:gd name="connsiteX4" fmla="*/ 5787 w 1541918"/>
                    <a:gd name="connsiteY4" fmla="*/ 423926 h 1965778"/>
                    <a:gd name="connsiteX0" fmla="*/ 4823 w 1685315"/>
                    <a:gd name="connsiteY0" fmla="*/ 218504 h 2089717"/>
                    <a:gd name="connsiteX1" fmla="*/ 885733 w 1685315"/>
                    <a:gd name="connsiteY1" fmla="*/ 139869 h 2089717"/>
                    <a:gd name="connsiteX2" fmla="*/ 1685315 w 1685315"/>
                    <a:gd name="connsiteY2" fmla="*/ 1165790 h 2089717"/>
                    <a:gd name="connsiteX3" fmla="*/ 1293736 w 1685315"/>
                    <a:gd name="connsiteY3" fmla="*/ 2059505 h 2089717"/>
                    <a:gd name="connsiteX4" fmla="*/ 4823 w 1685315"/>
                    <a:gd name="connsiteY4" fmla="*/ 218504 h 2089717"/>
                    <a:gd name="connsiteX0" fmla="*/ 3019 w 1683511"/>
                    <a:gd name="connsiteY0" fmla="*/ 135630 h 2006843"/>
                    <a:gd name="connsiteX1" fmla="*/ 957703 w 1683511"/>
                    <a:gd name="connsiteY1" fmla="*/ 243266 h 2006843"/>
                    <a:gd name="connsiteX2" fmla="*/ 1683511 w 1683511"/>
                    <a:gd name="connsiteY2" fmla="*/ 1082916 h 2006843"/>
                    <a:gd name="connsiteX3" fmla="*/ 1291932 w 1683511"/>
                    <a:gd name="connsiteY3" fmla="*/ 1976631 h 2006843"/>
                    <a:gd name="connsiteX4" fmla="*/ 3019 w 1683511"/>
                    <a:gd name="connsiteY4" fmla="*/ 135630 h 2006843"/>
                    <a:gd name="connsiteX0" fmla="*/ 3509 w 1554313"/>
                    <a:gd name="connsiteY0" fmla="*/ 182117 h 1891663"/>
                    <a:gd name="connsiteX1" fmla="*/ 828505 w 1554313"/>
                    <a:gd name="connsiteY1" fmla="*/ 135423 h 1891663"/>
                    <a:gd name="connsiteX2" fmla="*/ 1554313 w 1554313"/>
                    <a:gd name="connsiteY2" fmla="*/ 975073 h 1891663"/>
                    <a:gd name="connsiteX3" fmla="*/ 1162734 w 1554313"/>
                    <a:gd name="connsiteY3" fmla="*/ 1868788 h 1891663"/>
                    <a:gd name="connsiteX4" fmla="*/ 3509 w 1554313"/>
                    <a:gd name="connsiteY4" fmla="*/ 182117 h 1891663"/>
                    <a:gd name="connsiteX0" fmla="*/ 1847 w 1552651"/>
                    <a:gd name="connsiteY0" fmla="*/ 234810 h 1944356"/>
                    <a:gd name="connsiteX1" fmla="*/ 908326 w 1552651"/>
                    <a:gd name="connsiteY1" fmla="*/ 97075 h 1944356"/>
                    <a:gd name="connsiteX2" fmla="*/ 1552651 w 1552651"/>
                    <a:gd name="connsiteY2" fmla="*/ 1027766 h 1944356"/>
                    <a:gd name="connsiteX3" fmla="*/ 1161072 w 1552651"/>
                    <a:gd name="connsiteY3" fmla="*/ 1921481 h 1944356"/>
                    <a:gd name="connsiteX4" fmla="*/ 1847 w 1552651"/>
                    <a:gd name="connsiteY4" fmla="*/ 234810 h 1944356"/>
                    <a:gd name="connsiteX0" fmla="*/ 1709 w 1621841"/>
                    <a:gd name="connsiteY0" fmla="*/ 233806 h 1945368"/>
                    <a:gd name="connsiteX1" fmla="*/ 977516 w 1621841"/>
                    <a:gd name="connsiteY1" fmla="*/ 97999 h 1945368"/>
                    <a:gd name="connsiteX2" fmla="*/ 1621841 w 1621841"/>
                    <a:gd name="connsiteY2" fmla="*/ 1028690 h 1945368"/>
                    <a:gd name="connsiteX3" fmla="*/ 1230262 w 1621841"/>
                    <a:gd name="connsiteY3" fmla="*/ 1922405 h 1945368"/>
                    <a:gd name="connsiteX4" fmla="*/ 1709 w 1621841"/>
                    <a:gd name="connsiteY4" fmla="*/ 233806 h 1945368"/>
                    <a:gd name="connsiteX0" fmla="*/ 32151 w 1652283"/>
                    <a:gd name="connsiteY0" fmla="*/ 230721 h 1942283"/>
                    <a:gd name="connsiteX1" fmla="*/ 1007958 w 1652283"/>
                    <a:gd name="connsiteY1" fmla="*/ 94914 h 1942283"/>
                    <a:gd name="connsiteX2" fmla="*/ 1652283 w 1652283"/>
                    <a:gd name="connsiteY2" fmla="*/ 1025605 h 1942283"/>
                    <a:gd name="connsiteX3" fmla="*/ 1260704 w 1652283"/>
                    <a:gd name="connsiteY3" fmla="*/ 1919320 h 1942283"/>
                    <a:gd name="connsiteX4" fmla="*/ 32151 w 1652283"/>
                    <a:gd name="connsiteY4" fmla="*/ 230721 h 1942283"/>
                    <a:gd name="connsiteX0" fmla="*/ 1455 w 1621587"/>
                    <a:gd name="connsiteY0" fmla="*/ 236394 h 1993554"/>
                    <a:gd name="connsiteX1" fmla="*/ 977262 w 1621587"/>
                    <a:gd name="connsiteY1" fmla="*/ 100587 h 1993554"/>
                    <a:gd name="connsiteX2" fmla="*/ 1621587 w 1621587"/>
                    <a:gd name="connsiteY2" fmla="*/ 1031278 h 1993554"/>
                    <a:gd name="connsiteX3" fmla="*/ 1209554 w 1621587"/>
                    <a:gd name="connsiteY3" fmla="*/ 1972271 h 1993554"/>
                    <a:gd name="connsiteX4" fmla="*/ 1455 w 1621587"/>
                    <a:gd name="connsiteY4" fmla="*/ 236394 h 1993554"/>
                    <a:gd name="connsiteX0" fmla="*/ 1455 w 1621587"/>
                    <a:gd name="connsiteY0" fmla="*/ 236394 h 2060565"/>
                    <a:gd name="connsiteX1" fmla="*/ 977262 w 1621587"/>
                    <a:gd name="connsiteY1" fmla="*/ 100587 h 2060565"/>
                    <a:gd name="connsiteX2" fmla="*/ 1621587 w 1621587"/>
                    <a:gd name="connsiteY2" fmla="*/ 1031278 h 2060565"/>
                    <a:gd name="connsiteX3" fmla="*/ 1209554 w 1621587"/>
                    <a:gd name="connsiteY3" fmla="*/ 1972271 h 2060565"/>
                    <a:gd name="connsiteX4" fmla="*/ 1455 w 1621587"/>
                    <a:gd name="connsiteY4" fmla="*/ 236394 h 2060565"/>
                    <a:gd name="connsiteX0" fmla="*/ 1561 w 1559071"/>
                    <a:gd name="connsiteY0" fmla="*/ 228888 h 2001707"/>
                    <a:gd name="connsiteX1" fmla="*/ 914746 w 1559071"/>
                    <a:gd name="connsiteY1" fmla="*/ 108088 h 2001707"/>
                    <a:gd name="connsiteX2" fmla="*/ 1559071 w 1559071"/>
                    <a:gd name="connsiteY2" fmla="*/ 1038779 h 2001707"/>
                    <a:gd name="connsiteX3" fmla="*/ 1147038 w 1559071"/>
                    <a:gd name="connsiteY3" fmla="*/ 1979772 h 2001707"/>
                    <a:gd name="connsiteX4" fmla="*/ 1561 w 1559071"/>
                    <a:gd name="connsiteY4" fmla="*/ 228888 h 2001707"/>
                    <a:gd name="connsiteX0" fmla="*/ 80866 w 1638376"/>
                    <a:gd name="connsiteY0" fmla="*/ 230455 h 2003274"/>
                    <a:gd name="connsiteX1" fmla="*/ 994051 w 1638376"/>
                    <a:gd name="connsiteY1" fmla="*/ 109655 h 2003274"/>
                    <a:gd name="connsiteX2" fmla="*/ 1638376 w 1638376"/>
                    <a:gd name="connsiteY2" fmla="*/ 1040346 h 2003274"/>
                    <a:gd name="connsiteX3" fmla="*/ 1226343 w 1638376"/>
                    <a:gd name="connsiteY3" fmla="*/ 1981339 h 2003274"/>
                    <a:gd name="connsiteX4" fmla="*/ 80866 w 1638376"/>
                    <a:gd name="connsiteY4" fmla="*/ 230455 h 2003274"/>
                    <a:gd name="connsiteX0" fmla="*/ 29445 w 1586955"/>
                    <a:gd name="connsiteY0" fmla="*/ 248512 h 2021331"/>
                    <a:gd name="connsiteX1" fmla="*/ 942630 w 1586955"/>
                    <a:gd name="connsiteY1" fmla="*/ 127712 h 2021331"/>
                    <a:gd name="connsiteX2" fmla="*/ 1586955 w 1586955"/>
                    <a:gd name="connsiteY2" fmla="*/ 1058403 h 2021331"/>
                    <a:gd name="connsiteX3" fmla="*/ 1174922 w 1586955"/>
                    <a:gd name="connsiteY3" fmla="*/ 1999396 h 2021331"/>
                    <a:gd name="connsiteX4" fmla="*/ 29445 w 1586955"/>
                    <a:gd name="connsiteY4" fmla="*/ 248512 h 2021331"/>
                    <a:gd name="connsiteX0" fmla="*/ 121344 w 1678854"/>
                    <a:gd name="connsiteY0" fmla="*/ 165020 h 1932187"/>
                    <a:gd name="connsiteX1" fmla="*/ 1034529 w 1678854"/>
                    <a:gd name="connsiteY1" fmla="*/ 44220 h 1932187"/>
                    <a:gd name="connsiteX2" fmla="*/ 1678854 w 1678854"/>
                    <a:gd name="connsiteY2" fmla="*/ 974911 h 1932187"/>
                    <a:gd name="connsiteX3" fmla="*/ 1266821 w 1678854"/>
                    <a:gd name="connsiteY3" fmla="*/ 1915904 h 1932187"/>
                    <a:gd name="connsiteX4" fmla="*/ 134465 w 1678854"/>
                    <a:gd name="connsiteY4" fmla="*/ 300172 h 1932187"/>
                    <a:gd name="connsiteX5" fmla="*/ 121344 w 1678854"/>
                    <a:gd name="connsiteY5" fmla="*/ 165020 h 1932187"/>
                    <a:gd name="connsiteX0" fmla="*/ 92845 w 1714235"/>
                    <a:gd name="connsiteY0" fmla="*/ 84914 h 1963911"/>
                    <a:gd name="connsiteX1" fmla="*/ 1069910 w 1714235"/>
                    <a:gd name="connsiteY1" fmla="*/ 75944 h 1963911"/>
                    <a:gd name="connsiteX2" fmla="*/ 1714235 w 1714235"/>
                    <a:gd name="connsiteY2" fmla="*/ 1006635 h 1963911"/>
                    <a:gd name="connsiteX3" fmla="*/ 1302202 w 1714235"/>
                    <a:gd name="connsiteY3" fmla="*/ 1947628 h 1963911"/>
                    <a:gd name="connsiteX4" fmla="*/ 169846 w 1714235"/>
                    <a:gd name="connsiteY4" fmla="*/ 331896 h 1963911"/>
                    <a:gd name="connsiteX5" fmla="*/ 92845 w 1714235"/>
                    <a:gd name="connsiteY5" fmla="*/ 84914 h 1963911"/>
                    <a:gd name="connsiteX0" fmla="*/ 92845 w 1761517"/>
                    <a:gd name="connsiteY0" fmla="*/ 86418 h 1966828"/>
                    <a:gd name="connsiteX1" fmla="*/ 1069910 w 1761517"/>
                    <a:gd name="connsiteY1" fmla="*/ 77448 h 1966828"/>
                    <a:gd name="connsiteX2" fmla="*/ 1761517 w 1761517"/>
                    <a:gd name="connsiteY2" fmla="*/ 1028590 h 1966828"/>
                    <a:gd name="connsiteX3" fmla="*/ 1302202 w 1761517"/>
                    <a:gd name="connsiteY3" fmla="*/ 1949132 h 1966828"/>
                    <a:gd name="connsiteX4" fmla="*/ 169846 w 1761517"/>
                    <a:gd name="connsiteY4" fmla="*/ 333400 h 1966828"/>
                    <a:gd name="connsiteX5" fmla="*/ 92845 w 1761517"/>
                    <a:gd name="connsiteY5" fmla="*/ 86418 h 1966828"/>
                    <a:gd name="connsiteX0" fmla="*/ 95973 w 1764645"/>
                    <a:gd name="connsiteY0" fmla="*/ 114808 h 1995218"/>
                    <a:gd name="connsiteX1" fmla="*/ 1117132 w 1764645"/>
                    <a:gd name="connsiteY1" fmla="*/ 68785 h 1995218"/>
                    <a:gd name="connsiteX2" fmla="*/ 1764645 w 1764645"/>
                    <a:gd name="connsiteY2" fmla="*/ 1056980 h 1995218"/>
                    <a:gd name="connsiteX3" fmla="*/ 1305330 w 1764645"/>
                    <a:gd name="connsiteY3" fmla="*/ 1977522 h 1995218"/>
                    <a:gd name="connsiteX4" fmla="*/ 172974 w 1764645"/>
                    <a:gd name="connsiteY4" fmla="*/ 361790 h 1995218"/>
                    <a:gd name="connsiteX5" fmla="*/ 95973 w 1764645"/>
                    <a:gd name="connsiteY5" fmla="*/ 114808 h 1995218"/>
                    <a:gd name="connsiteX0" fmla="*/ 95973 w 1764645"/>
                    <a:gd name="connsiteY0" fmla="*/ 114808 h 2015622"/>
                    <a:gd name="connsiteX1" fmla="*/ 1117132 w 1764645"/>
                    <a:gd name="connsiteY1" fmla="*/ 68785 h 2015622"/>
                    <a:gd name="connsiteX2" fmla="*/ 1764645 w 1764645"/>
                    <a:gd name="connsiteY2" fmla="*/ 1056980 h 2015622"/>
                    <a:gd name="connsiteX3" fmla="*/ 1305330 w 1764645"/>
                    <a:gd name="connsiteY3" fmla="*/ 1977522 h 2015622"/>
                    <a:gd name="connsiteX4" fmla="*/ 172974 w 1764645"/>
                    <a:gd name="connsiteY4" fmla="*/ 361790 h 2015622"/>
                    <a:gd name="connsiteX5" fmla="*/ 95973 w 1764645"/>
                    <a:gd name="connsiteY5" fmla="*/ 114808 h 2015622"/>
                    <a:gd name="connsiteX0" fmla="*/ 95973 w 1764645"/>
                    <a:gd name="connsiteY0" fmla="*/ 114808 h 1920086"/>
                    <a:gd name="connsiteX1" fmla="*/ 1117132 w 1764645"/>
                    <a:gd name="connsiteY1" fmla="*/ 68785 h 1920086"/>
                    <a:gd name="connsiteX2" fmla="*/ 1764645 w 1764645"/>
                    <a:gd name="connsiteY2" fmla="*/ 1056980 h 1920086"/>
                    <a:gd name="connsiteX3" fmla="*/ 1265091 w 1764645"/>
                    <a:gd name="connsiteY3" fmla="*/ 1875916 h 1920086"/>
                    <a:gd name="connsiteX4" fmla="*/ 172974 w 1764645"/>
                    <a:gd name="connsiteY4" fmla="*/ 361790 h 1920086"/>
                    <a:gd name="connsiteX5" fmla="*/ 95973 w 1764645"/>
                    <a:gd name="connsiteY5" fmla="*/ 114808 h 1920086"/>
                    <a:gd name="connsiteX0" fmla="*/ 95973 w 1764645"/>
                    <a:gd name="connsiteY0" fmla="*/ 114808 h 1922370"/>
                    <a:gd name="connsiteX1" fmla="*/ 1117132 w 1764645"/>
                    <a:gd name="connsiteY1" fmla="*/ 68785 h 1922370"/>
                    <a:gd name="connsiteX2" fmla="*/ 1764645 w 1764645"/>
                    <a:gd name="connsiteY2" fmla="*/ 1056980 h 1922370"/>
                    <a:gd name="connsiteX3" fmla="*/ 1265091 w 1764645"/>
                    <a:gd name="connsiteY3" fmla="*/ 1875916 h 1922370"/>
                    <a:gd name="connsiteX4" fmla="*/ 172974 w 1764645"/>
                    <a:gd name="connsiteY4" fmla="*/ 361790 h 1922370"/>
                    <a:gd name="connsiteX5" fmla="*/ 95973 w 1764645"/>
                    <a:gd name="connsiteY5" fmla="*/ 114808 h 1922370"/>
                    <a:gd name="connsiteX0" fmla="*/ 95973 w 1764645"/>
                    <a:gd name="connsiteY0" fmla="*/ 114808 h 1962034"/>
                    <a:gd name="connsiteX1" fmla="*/ 1117132 w 1764645"/>
                    <a:gd name="connsiteY1" fmla="*/ 68785 h 1962034"/>
                    <a:gd name="connsiteX2" fmla="*/ 1764645 w 1764645"/>
                    <a:gd name="connsiteY2" fmla="*/ 1056980 h 1962034"/>
                    <a:gd name="connsiteX3" fmla="*/ 1330899 w 1764645"/>
                    <a:gd name="connsiteY3" fmla="*/ 1918414 h 1962034"/>
                    <a:gd name="connsiteX4" fmla="*/ 172974 w 1764645"/>
                    <a:gd name="connsiteY4" fmla="*/ 361790 h 1962034"/>
                    <a:gd name="connsiteX5" fmla="*/ 95973 w 1764645"/>
                    <a:gd name="connsiteY5" fmla="*/ 114808 h 1962034"/>
                    <a:gd name="connsiteX0" fmla="*/ 95973 w 1764645"/>
                    <a:gd name="connsiteY0" fmla="*/ 114808 h 2003194"/>
                    <a:gd name="connsiteX1" fmla="*/ 1117132 w 1764645"/>
                    <a:gd name="connsiteY1" fmla="*/ 68785 h 2003194"/>
                    <a:gd name="connsiteX2" fmla="*/ 1764645 w 1764645"/>
                    <a:gd name="connsiteY2" fmla="*/ 1056980 h 2003194"/>
                    <a:gd name="connsiteX3" fmla="*/ 1269872 w 1764645"/>
                    <a:gd name="connsiteY3" fmla="*/ 1962172 h 2003194"/>
                    <a:gd name="connsiteX4" fmla="*/ 172974 w 1764645"/>
                    <a:gd name="connsiteY4" fmla="*/ 361790 h 2003194"/>
                    <a:gd name="connsiteX5" fmla="*/ 95973 w 1764645"/>
                    <a:gd name="connsiteY5" fmla="*/ 114808 h 200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4645" h="2003194">
                      <a:moveTo>
                        <a:pt x="95973" y="114808"/>
                      </a:moveTo>
                      <a:cubicBezTo>
                        <a:pt x="253333" y="65974"/>
                        <a:pt x="839020" y="-88244"/>
                        <a:pt x="1117132" y="68785"/>
                      </a:cubicBezTo>
                      <a:cubicBezTo>
                        <a:pt x="1395244" y="225814"/>
                        <a:pt x="1764645" y="490379"/>
                        <a:pt x="1764645" y="1056980"/>
                      </a:cubicBezTo>
                      <a:cubicBezTo>
                        <a:pt x="1764645" y="1623581"/>
                        <a:pt x="1458779" y="2157266"/>
                        <a:pt x="1269872" y="1962172"/>
                      </a:cubicBezTo>
                      <a:cubicBezTo>
                        <a:pt x="1080965" y="1767078"/>
                        <a:pt x="363887" y="653604"/>
                        <a:pt x="172974" y="361790"/>
                      </a:cubicBezTo>
                      <a:cubicBezTo>
                        <a:pt x="-17939" y="69976"/>
                        <a:pt x="-61387" y="163642"/>
                        <a:pt x="95973" y="11480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3889528" y="5689774"/>
                  <a:ext cx="899602" cy="4176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de seta reta 24"/>
                <p:cNvCxnSpPr>
                  <a:endCxn id="23" idx="1"/>
                </p:cNvCxnSpPr>
                <p:nvPr/>
              </p:nvCxnSpPr>
              <p:spPr>
                <a:xfrm rot="212989" flipH="1" flipV="1">
                  <a:off x="3722164" y="4668185"/>
                  <a:ext cx="68578" cy="90134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70"/>
            <p:cNvSpPr/>
            <p:nvPr/>
          </p:nvSpPr>
          <p:spPr>
            <a:xfrm rot="12073110">
              <a:off x="8095188" y="2065314"/>
              <a:ext cx="370782" cy="36075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71"/>
                <p:cNvSpPr txBox="1"/>
                <p:nvPr/>
              </p:nvSpPr>
              <p:spPr>
                <a:xfrm>
                  <a:off x="8216863" y="2288732"/>
                  <a:ext cx="589062" cy="281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𝑑𝑖𝑝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863" y="2288732"/>
                  <a:ext cx="589062" cy="28199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2247"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75"/>
            <p:cNvSpPr/>
            <p:nvPr/>
          </p:nvSpPr>
          <p:spPr>
            <a:xfrm rot="11844005">
              <a:off x="5494133" y="2076048"/>
              <a:ext cx="125842" cy="263573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/>
            <p:nvPr/>
          </p:nvCxnSpPr>
          <p:spPr>
            <a:xfrm flipH="1">
              <a:off x="2354229" y="2198247"/>
              <a:ext cx="3641786" cy="10138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5443453" y="1973853"/>
                  <a:ext cx="883462" cy="281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𝑡𝑟𝑖𝑘𝑒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453" y="1973853"/>
                  <a:ext cx="883462" cy="28199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7762384" y="1434903"/>
              <a:ext cx="1502016" cy="493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</p:grpSp>
      <p:sp>
        <p:nvSpPr>
          <p:cNvPr id="28" name="Arc 75"/>
          <p:cNvSpPr/>
          <p:nvPr/>
        </p:nvSpPr>
        <p:spPr>
          <a:xfrm rot="11844005">
            <a:off x="4691961" y="2691341"/>
            <a:ext cx="472240" cy="979647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3"/>
              <p:cNvSpPr txBox="1"/>
              <p:nvPr/>
            </p:nvSpPr>
            <p:spPr>
              <a:xfrm>
                <a:off x="4056239" y="3111325"/>
                <a:ext cx="678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𝑎𝑘𝑒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39" y="3111325"/>
                <a:ext cx="67894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23080"/>
              </p:ext>
            </p:extLst>
          </p:nvPr>
        </p:nvGraphicFramePr>
        <p:xfrm>
          <a:off x="1740806" y="4427451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4" name="Equação" r:id="rId6" imgW="241200" imgH="139680" progId="Equation.3">
                  <p:embed/>
                </p:oleObj>
              </mc:Choice>
              <mc:Fallback>
                <p:oleObj name="Equação" r:id="rId6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0806" y="4427451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752083"/>
              </p:ext>
            </p:extLst>
          </p:nvPr>
        </p:nvGraphicFramePr>
        <p:xfrm>
          <a:off x="2330089" y="4082929"/>
          <a:ext cx="4413415" cy="121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7" name="Equação" r:id="rId3" imgW="1015920" imgH="279360" progId="Equation.3">
                  <p:embed/>
                </p:oleObj>
              </mc:Choice>
              <mc:Fallback>
                <p:oleObj name="Equação" r:id="rId3" imgW="101592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0089" y="4082929"/>
                        <a:ext cx="4413415" cy="1213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326470"/>
              </p:ext>
            </p:extLst>
          </p:nvPr>
        </p:nvGraphicFramePr>
        <p:xfrm>
          <a:off x="1532266" y="1662502"/>
          <a:ext cx="6716478" cy="79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8" name="Equação" r:id="rId5" imgW="1714320" imgH="203040" progId="Equation.3">
                  <p:embed/>
                </p:oleObj>
              </mc:Choice>
              <mc:Fallback>
                <p:oleObj name="Equação" r:id="rId5" imgW="17143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2266" y="1662502"/>
                        <a:ext cx="6716478" cy="79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713988"/>
              </p:ext>
            </p:extLst>
          </p:nvPr>
        </p:nvGraphicFramePr>
        <p:xfrm>
          <a:off x="2554498" y="2724030"/>
          <a:ext cx="4407668" cy="89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9" name="Equação" r:id="rId7" imgW="1257120" imgH="253800" progId="Equation.3">
                  <p:embed/>
                </p:oleObj>
              </mc:Choice>
              <mc:Fallback>
                <p:oleObj name="Equação" r:id="rId7" imgW="125712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4498" y="2724030"/>
                        <a:ext cx="4407668" cy="890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069254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38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205453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4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18023"/>
              </p:ext>
            </p:extLst>
          </p:nvPr>
        </p:nvGraphicFramePr>
        <p:xfrm>
          <a:off x="1449388" y="3224213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5" name="Equação" r:id="rId5" imgW="2234880" imgH="444240" progId="Equation.3">
                  <p:embed/>
                </p:oleObj>
              </mc:Choice>
              <mc:Fallback>
                <p:oleObj name="Equação" r:id="rId5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9388" y="3224213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215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75825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8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2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997589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7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861" y="3696153"/>
          <a:ext cx="5694958" cy="941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8" name="Equação" r:id="rId5" imgW="1384200" imgH="228600" progId="Equation.3">
                  <p:embed/>
                </p:oleObj>
              </mc:Choice>
              <mc:Fallback>
                <p:oleObj name="Equação" r:id="rId5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861" y="3696153"/>
                        <a:ext cx="5694958" cy="941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92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566477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4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10490"/>
              </p:ext>
            </p:extLst>
          </p:nvPr>
        </p:nvGraphicFramePr>
        <p:xfrm>
          <a:off x="2978150" y="4962525"/>
          <a:ext cx="3267375" cy="905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5" name="Equação" r:id="rId5" imgW="825480" imgH="228600" progId="Equation.3">
                  <p:embed/>
                </p:oleObj>
              </mc:Choice>
              <mc:Fallback>
                <p:oleObj name="Equação" r:id="rId5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4962525"/>
                        <a:ext cx="3267375" cy="905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775" y="3695700"/>
          <a:ext cx="569436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6" name="Equação" r:id="rId7" imgW="1384200" imgH="228600" progId="Equation.3">
                  <p:embed/>
                </p:oleObj>
              </mc:Choice>
              <mc:Fallback>
                <p:oleObj name="Equação" r:id="rId7" imgW="1384200" imgH="228600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3695700"/>
                        <a:ext cx="5694363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28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5348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0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8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647950" y="2813630"/>
            <a:ext cx="2451634" cy="8249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647950" y="3790950"/>
            <a:ext cx="2451633" cy="15525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4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1815134" y="3273287"/>
          <a:ext cx="5380382" cy="269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5" name="Equação" r:id="rId5" imgW="1422360" imgH="711000" progId="Equation.3">
                  <p:embed/>
                </p:oleObj>
              </mc:Choice>
              <mc:Fallback>
                <p:oleObj name="Equação" r:id="rId5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5134" y="3273287"/>
                        <a:ext cx="5380382" cy="2690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8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165238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9" name="Equação" r:id="rId5" imgW="787320" imgH="228600" progId="Equation.3">
                  <p:embed/>
                </p:oleObj>
              </mc:Choice>
              <mc:Fallback>
                <p:oleObj name="Equação" r:id="rId5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19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232970"/>
              </p:ext>
            </p:extLst>
          </p:nvPr>
        </p:nvGraphicFramePr>
        <p:xfrm>
          <a:off x="3479346" y="4878841"/>
          <a:ext cx="20177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Equação" r:id="rId5" imgW="533160" imgH="203040" progId="Equation.3">
                  <p:embed/>
                </p:oleObj>
              </mc:Choice>
              <mc:Fallback>
                <p:oleObj name="Equação" r:id="rId5" imgW="533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346" y="4878841"/>
                        <a:ext cx="2017713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1803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Equação" r:id="rId7" imgW="787320" imgH="228600" progId="Equation.3">
                  <p:embed/>
                </p:oleObj>
              </mc:Choice>
              <mc:Fallback>
                <p:oleObj name="Equação" r:id="rId7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1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368392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1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609933"/>
              </p:ext>
            </p:extLst>
          </p:nvPr>
        </p:nvGraphicFramePr>
        <p:xfrm>
          <a:off x="1215128" y="3720095"/>
          <a:ext cx="6878292" cy="149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2" name="Equação" r:id="rId5" imgW="1282680" imgH="279360" progId="Equation.3">
                  <p:embed/>
                </p:oleObj>
              </mc:Choice>
              <mc:Fallback>
                <p:oleObj name="Equação" r:id="rId5" imgW="12826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128" y="3720095"/>
                        <a:ext cx="6878292" cy="149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001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24234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0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711239"/>
              </p:ext>
            </p:extLst>
          </p:nvPr>
        </p:nvGraphicFramePr>
        <p:xfrm>
          <a:off x="458107" y="3665538"/>
          <a:ext cx="85232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1" name="Equação" r:id="rId5" imgW="2133360" imgH="317160" progId="Equation.3">
                  <p:embed/>
                </p:oleObj>
              </mc:Choice>
              <mc:Fallback>
                <p:oleObj name="Equação" r:id="rId5" imgW="2133360" imgH="317160" progId="Equation.3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07" y="3665538"/>
                        <a:ext cx="852328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791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30311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0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43024"/>
              </p:ext>
            </p:extLst>
          </p:nvPr>
        </p:nvGraphicFramePr>
        <p:xfrm>
          <a:off x="1753507" y="3663949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1" name="Equação" r:id="rId5" imgW="1701720" imgH="444240" progId="Equation.3">
                  <p:embed/>
                </p:oleObj>
              </mc:Choice>
              <mc:Fallback>
                <p:oleObj name="Equação" r:id="rId5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3507" y="3663949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420481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9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69437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0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1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104567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7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458713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8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237442"/>
              </p:ext>
            </p:extLst>
          </p:nvPr>
        </p:nvGraphicFramePr>
        <p:xfrm>
          <a:off x="901930" y="4747485"/>
          <a:ext cx="747236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9" name="Equação" r:id="rId7" imgW="3301920" imgH="444240" progId="Equation.3">
                  <p:embed/>
                </p:oleObj>
              </mc:Choice>
              <mc:Fallback>
                <p:oleObj name="Equação" r:id="rId7" imgW="3301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930" y="4747485"/>
                        <a:ext cx="747236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3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6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28364"/>
              </p:ext>
            </p:extLst>
          </p:nvPr>
        </p:nvGraphicFramePr>
        <p:xfrm>
          <a:off x="2147207" y="3433536"/>
          <a:ext cx="5363216" cy="135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7" name="Equação" r:id="rId5" imgW="1714320" imgH="431640" progId="Equation.3">
                  <p:embed/>
                </p:oleObj>
              </mc:Choice>
              <mc:Fallback>
                <p:oleObj name="Equação" r:id="rId5" imgW="17143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207" y="3433536"/>
                        <a:ext cx="5363216" cy="135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8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9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07" y="1642650"/>
            <a:ext cx="3648673" cy="3338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5" name="Conector de seta reta 4"/>
          <p:cNvCxnSpPr/>
          <p:nvPr/>
        </p:nvCxnSpPr>
        <p:spPr>
          <a:xfrm>
            <a:off x="3665765" y="3159583"/>
            <a:ext cx="0" cy="136343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3665765" y="3159583"/>
            <a:ext cx="202474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V="1">
            <a:off x="3665765" y="2171700"/>
            <a:ext cx="1257300" cy="9878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5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94401"/>
              </p:ext>
            </p:extLst>
          </p:nvPr>
        </p:nvGraphicFramePr>
        <p:xfrm>
          <a:off x="272596" y="3363687"/>
          <a:ext cx="8618311" cy="123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6" name="Equação" r:id="rId5" imgW="3085920" imgH="431640" progId="Equation.3">
                  <p:embed/>
                </p:oleObj>
              </mc:Choice>
              <mc:Fallback>
                <p:oleObj name="Equação" r:id="rId5" imgW="30859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596" y="3363687"/>
                        <a:ext cx="8618311" cy="123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920079"/>
              </p:ext>
            </p:extLst>
          </p:nvPr>
        </p:nvGraphicFramePr>
        <p:xfrm>
          <a:off x="1971449" y="4903107"/>
          <a:ext cx="5213350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7" name="Equação" r:id="rId7" imgW="1866600" imgH="431640" progId="Equation.3">
                  <p:embed/>
                </p:oleObj>
              </mc:Choice>
              <mc:Fallback>
                <p:oleObj name="Equação" r:id="rId7" imgW="18666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449" y="4903107"/>
                        <a:ext cx="5213350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9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incompletas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normais de Legendre de primeiro e segundo tipo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0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1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3436" y="5790418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http://localhost:8888/notebooks/Cookbook%20-%20Triaxial.ipynb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00" y="1641600"/>
            <a:ext cx="3648673" cy="3359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3665765" y="3167747"/>
            <a:ext cx="0" cy="136343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665765" y="3174097"/>
            <a:ext cx="202474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659415" y="2186214"/>
            <a:ext cx="1257300" cy="9878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48998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xmlns="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xmlns="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xmlns="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00" y="1641601"/>
            <a:ext cx="3655200" cy="3349499"/>
          </a:xfrm>
          <a:ln>
            <a:solidFill>
              <a:schemeClr val="tx1"/>
            </a:solidFill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665765" y="3159583"/>
            <a:ext cx="0" cy="136343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665765" y="3172283"/>
            <a:ext cx="202474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665765" y="2184400"/>
            <a:ext cx="1257300" cy="9878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8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085159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8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58780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8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706273"/>
              </p:ext>
            </p:extLst>
          </p:nvPr>
        </p:nvGraphicFramePr>
        <p:xfrm>
          <a:off x="2233613" y="4121150"/>
          <a:ext cx="4583112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3613" y="4121150"/>
                        <a:ext cx="4583112" cy="152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131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04257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23249"/>
              </p:ext>
            </p:extLst>
          </p:nvPr>
        </p:nvGraphicFramePr>
        <p:xfrm>
          <a:off x="2544536" y="1910443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4536" y="1910443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423430"/>
              </p:ext>
            </p:extLst>
          </p:nvPr>
        </p:nvGraphicFramePr>
        <p:xfrm>
          <a:off x="2380796" y="3385021"/>
          <a:ext cx="47593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796" y="3385021"/>
                        <a:ext cx="47593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996"/>
              </p:ext>
            </p:extLst>
          </p:nvPr>
        </p:nvGraphicFramePr>
        <p:xfrm>
          <a:off x="2876549" y="1792513"/>
          <a:ext cx="3571703" cy="82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2" name="Equação" r:id="rId3" imgW="876240" imgH="203040" progId="Equation.3">
                  <p:embed/>
                </p:oleObj>
              </mc:Choice>
              <mc:Fallback>
                <p:oleObj name="Equação" r:id="rId3" imgW="8762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49" y="1792513"/>
                        <a:ext cx="3571703" cy="828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36004"/>
              </p:ext>
            </p:extLst>
          </p:nvPr>
        </p:nvGraphicFramePr>
        <p:xfrm>
          <a:off x="2874963" y="3250067"/>
          <a:ext cx="35194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3" name="Equação" r:id="rId5" imgW="863280" imgH="279360" progId="Equation.3">
                  <p:embed/>
                </p:oleObj>
              </mc:Choice>
              <mc:Fallback>
                <p:oleObj name="Equação" r:id="rId5" imgW="863280" imgH="27936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3250067"/>
                        <a:ext cx="35194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176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075929"/>
              </p:ext>
            </p:extLst>
          </p:nvPr>
        </p:nvGraphicFramePr>
        <p:xfrm>
          <a:off x="2985406" y="1588408"/>
          <a:ext cx="3464376" cy="115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2" name="Equação" r:id="rId3" imgW="952200" imgH="317160" progId="Equation.3">
                  <p:embed/>
                </p:oleObj>
              </mc:Choice>
              <mc:Fallback>
                <p:oleObj name="Equação" r:id="rId3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5406" y="1588408"/>
                        <a:ext cx="3464376" cy="115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039859"/>
              </p:ext>
            </p:extLst>
          </p:nvPr>
        </p:nvGraphicFramePr>
        <p:xfrm>
          <a:off x="850220" y="3447823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3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20" y="3447823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04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50288"/>
              </p:ext>
            </p:extLst>
          </p:nvPr>
        </p:nvGraphicFramePr>
        <p:xfrm>
          <a:off x="907370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1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370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477735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22697"/>
              </p:ext>
            </p:extLst>
          </p:nvPr>
        </p:nvGraphicFramePr>
        <p:xfrm>
          <a:off x="4005944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2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44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3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8682"/>
              </p:ext>
            </p:extLst>
          </p:nvPr>
        </p:nvGraphicFramePr>
        <p:xfrm>
          <a:off x="2588081" y="1702708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0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8081" y="1702708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252822"/>
              </p:ext>
            </p:extLst>
          </p:nvPr>
        </p:nvGraphicFramePr>
        <p:xfrm>
          <a:off x="2381703" y="3621995"/>
          <a:ext cx="4662488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1" name="Equação" r:id="rId5" imgW="965160" imgH="431640" progId="Equation.3">
                  <p:embed/>
                </p:oleObj>
              </mc:Choice>
              <mc:Fallback>
                <p:oleObj name="Equação" r:id="rId5" imgW="965160" imgH="431640" progId="Equation.3">
                  <p:embed/>
                  <p:pic>
                    <p:nvPicPr>
                      <p:cNvPr id="0" name="Objeto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703" y="3621995"/>
                        <a:ext cx="4662488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567456"/>
              </p:ext>
            </p:extLst>
          </p:nvPr>
        </p:nvGraphicFramePr>
        <p:xfrm>
          <a:off x="2740932" y="1597252"/>
          <a:ext cx="3896633" cy="174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5" name="Equação" r:id="rId3" imgW="965160" imgH="431640" progId="Equation.3">
                  <p:embed/>
                </p:oleObj>
              </mc:Choice>
              <mc:Fallback>
                <p:oleObj name="Equação" r:id="rId3" imgW="965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932" y="1597252"/>
                        <a:ext cx="3896633" cy="1743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33317"/>
              </p:ext>
            </p:extLst>
          </p:nvPr>
        </p:nvGraphicFramePr>
        <p:xfrm>
          <a:off x="2740932" y="1597252"/>
          <a:ext cx="3896633" cy="174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5" name="Equação" r:id="rId3" imgW="965160" imgH="431640" progId="Equation.3">
                  <p:embed/>
                </p:oleObj>
              </mc:Choice>
              <mc:Fallback>
                <p:oleObj name="Equação" r:id="rId3" imgW="965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932" y="1597252"/>
                        <a:ext cx="3896633" cy="1743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100399"/>
              </p:ext>
            </p:extLst>
          </p:nvPr>
        </p:nvGraphicFramePr>
        <p:xfrm>
          <a:off x="3274123" y="3453494"/>
          <a:ext cx="1997605" cy="144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6" name="Equação" r:id="rId5" imgW="596880" imgH="431640" progId="Equation.3">
                  <p:embed/>
                </p:oleObj>
              </mc:Choice>
              <mc:Fallback>
                <p:oleObj name="Equação" r:id="rId5" imgW="5968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4123" y="3453494"/>
                        <a:ext cx="1997605" cy="1445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66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7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00" y="1641600"/>
            <a:ext cx="3710514" cy="3600000"/>
          </a:xfr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159430" y="3838030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35530"/>
              </p:ext>
            </p:extLst>
          </p:nvPr>
        </p:nvGraphicFramePr>
        <p:xfrm>
          <a:off x="5401168" y="4138340"/>
          <a:ext cx="302419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4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1168" y="4138340"/>
                        <a:ext cx="302419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3673929" y="3290207"/>
            <a:ext cx="0" cy="142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673929" y="3290207"/>
            <a:ext cx="204107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3667579" y="2218871"/>
            <a:ext cx="1257300" cy="10776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659860"/>
              </p:ext>
            </p:extLst>
          </p:nvPr>
        </p:nvGraphicFramePr>
        <p:xfrm>
          <a:off x="2923041" y="5110163"/>
          <a:ext cx="36401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9" name="Equação" r:id="rId3" imgW="901440" imgH="279360" progId="Equation.3">
                  <p:embed/>
                </p:oleObj>
              </mc:Choice>
              <mc:Fallback>
                <p:oleObj name="Equação" r:id="rId3" imgW="9014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1" y="5110163"/>
                        <a:ext cx="36401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639111"/>
              </p:ext>
            </p:extLst>
          </p:nvPr>
        </p:nvGraphicFramePr>
        <p:xfrm>
          <a:off x="3274123" y="3453494"/>
          <a:ext cx="1997605" cy="144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0" name="Equação" r:id="rId5" imgW="596880" imgH="431640" progId="Equation.3">
                  <p:embed/>
                </p:oleObj>
              </mc:Choice>
              <mc:Fallback>
                <p:oleObj name="Equação" r:id="rId5" imgW="5968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4123" y="3453494"/>
                        <a:ext cx="1997605" cy="1445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33317"/>
              </p:ext>
            </p:extLst>
          </p:nvPr>
        </p:nvGraphicFramePr>
        <p:xfrm>
          <a:off x="2741613" y="1597025"/>
          <a:ext cx="3895725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1" name="Equação" r:id="rId7" imgW="965160" imgH="431640" progId="Equation.3">
                  <p:embed/>
                </p:oleObj>
              </mc:Choice>
              <mc:Fallback>
                <p:oleObj name="Equação" r:id="rId7" imgW="96516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613" y="1597025"/>
                        <a:ext cx="3895725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8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97725"/>
              </p:ext>
            </p:extLst>
          </p:nvPr>
        </p:nvGraphicFramePr>
        <p:xfrm>
          <a:off x="2866570" y="2559956"/>
          <a:ext cx="3548158" cy="204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5" name="Equação" r:id="rId3" imgW="749160" imgH="431640" progId="Equation.3">
                  <p:embed/>
                </p:oleObj>
              </mc:Choice>
              <mc:Fallback>
                <p:oleObj name="Equação" r:id="rId3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6570" y="2559956"/>
                        <a:ext cx="3548158" cy="204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8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40837"/>
              </p:ext>
            </p:extLst>
          </p:nvPr>
        </p:nvGraphicFramePr>
        <p:xfrm>
          <a:off x="1724476" y="5854417"/>
          <a:ext cx="1026889" cy="28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9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4476" y="5854417"/>
                        <a:ext cx="1026889" cy="28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9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99" y="1641601"/>
            <a:ext cx="3711600" cy="3581673"/>
          </a:xfr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125600" y="3820842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994097"/>
              </p:ext>
            </p:extLst>
          </p:nvPr>
        </p:nvGraphicFramePr>
        <p:xfrm>
          <a:off x="5367338" y="4121150"/>
          <a:ext cx="302419" cy="339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7338" y="4121150"/>
                        <a:ext cx="302419" cy="339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253224"/>
              </p:ext>
            </p:extLst>
          </p:nvPr>
        </p:nvGraphicFramePr>
        <p:xfrm>
          <a:off x="5592367" y="2776539"/>
          <a:ext cx="458390" cy="401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1" name="Equação" r:id="rId6" imgW="291960" imgH="241200" progId="Equation.3">
                  <p:embed/>
                </p:oleObj>
              </mc:Choice>
              <mc:Fallback>
                <p:oleObj name="Equação" r:id="rId6" imgW="2919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2367" y="2776539"/>
                        <a:ext cx="458390" cy="401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de seta reta 4"/>
          <p:cNvCxnSpPr/>
          <p:nvPr/>
        </p:nvCxnSpPr>
        <p:spPr>
          <a:xfrm>
            <a:off x="3673929" y="3290207"/>
            <a:ext cx="0" cy="142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673929" y="3290207"/>
            <a:ext cx="204107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V="1">
            <a:off x="3667579" y="2218871"/>
            <a:ext cx="1257300" cy="10776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0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036313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2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8043</TotalTime>
  <Words>659</Words>
  <Application>Microsoft Office PowerPoint</Application>
  <PresentationFormat>Apresentação na tela (4:3)</PresentationFormat>
  <Paragraphs>244</Paragraphs>
  <Slides>75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75</vt:i4>
      </vt:variant>
    </vt:vector>
  </HeadingPairs>
  <TitlesOfParts>
    <vt:vector size="79" baseType="lpstr">
      <vt:lpstr>Classic</vt:lpstr>
      <vt:lpstr>Civic</vt:lpstr>
      <vt:lpstr>Equação</vt:lpstr>
      <vt:lpstr>Microsoft Equation 3.0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Apresentação do PowerPoint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diego.takahashi@gmail.com</cp:lastModifiedBy>
  <cp:revision>377</cp:revision>
  <dcterms:created xsi:type="dcterms:W3CDTF">2013-11-08T17:01:56Z</dcterms:created>
  <dcterms:modified xsi:type="dcterms:W3CDTF">2017-03-21T17:48:27Z</dcterms:modified>
</cp:coreProperties>
</file>